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1506" y="-4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2257-CC1A-40E3-BC93-31512C6F3799}" type="datetimeFigureOut">
              <a:rPr lang="zh-CN" altLang="en-US" smtClean="0"/>
              <a:pPr/>
              <a:t>2016-6-3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ACD9-8F8D-40CB-BA1F-81C90EE3C9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6894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2257-CC1A-40E3-BC93-31512C6F3799}" type="datetimeFigureOut">
              <a:rPr lang="zh-CN" altLang="en-US" smtClean="0"/>
              <a:pPr/>
              <a:t>2016-6-3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ACD9-8F8D-40CB-BA1F-81C90EE3C9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9909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2257-CC1A-40E3-BC93-31512C6F3799}" type="datetimeFigureOut">
              <a:rPr lang="zh-CN" altLang="en-US" smtClean="0"/>
              <a:pPr/>
              <a:t>2016-6-3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ACD9-8F8D-40CB-BA1F-81C90EE3C9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3485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2257-CC1A-40E3-BC93-31512C6F3799}" type="datetimeFigureOut">
              <a:rPr lang="zh-CN" altLang="en-US" smtClean="0"/>
              <a:pPr/>
              <a:t>2016-6-3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ACD9-8F8D-40CB-BA1F-81C90EE3C9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8978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2257-CC1A-40E3-BC93-31512C6F3799}" type="datetimeFigureOut">
              <a:rPr lang="zh-CN" altLang="en-US" smtClean="0"/>
              <a:pPr/>
              <a:t>2016-6-3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ACD9-8F8D-40CB-BA1F-81C90EE3C9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1988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2257-CC1A-40E3-BC93-31512C6F3799}" type="datetimeFigureOut">
              <a:rPr lang="zh-CN" altLang="en-US" smtClean="0"/>
              <a:pPr/>
              <a:t>2016-6-3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ACD9-8F8D-40CB-BA1F-81C90EE3C9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6116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2257-CC1A-40E3-BC93-31512C6F3799}" type="datetimeFigureOut">
              <a:rPr lang="zh-CN" altLang="en-US" smtClean="0"/>
              <a:pPr/>
              <a:t>2016-6-3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ACD9-8F8D-40CB-BA1F-81C90EE3C9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2705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2257-CC1A-40E3-BC93-31512C6F3799}" type="datetimeFigureOut">
              <a:rPr lang="zh-CN" altLang="en-US" smtClean="0"/>
              <a:pPr/>
              <a:t>2016-6-3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ACD9-8F8D-40CB-BA1F-81C90EE3C9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7130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2257-CC1A-40E3-BC93-31512C6F3799}" type="datetimeFigureOut">
              <a:rPr lang="zh-CN" altLang="en-US" smtClean="0"/>
              <a:pPr/>
              <a:t>2016-6-3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ACD9-8F8D-40CB-BA1F-81C90EE3C9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7368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2257-CC1A-40E3-BC93-31512C6F3799}" type="datetimeFigureOut">
              <a:rPr lang="zh-CN" altLang="en-US" smtClean="0"/>
              <a:pPr/>
              <a:t>2016-6-3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ACD9-8F8D-40CB-BA1F-81C90EE3C9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002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72257-CC1A-40E3-BC93-31512C6F3799}" type="datetimeFigureOut">
              <a:rPr lang="zh-CN" altLang="en-US" smtClean="0"/>
              <a:pPr/>
              <a:t>2016-6-3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ACD9-8F8D-40CB-BA1F-81C90EE3C9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675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72257-CC1A-40E3-BC93-31512C6F3799}" type="datetimeFigureOut">
              <a:rPr lang="zh-CN" altLang="en-US" smtClean="0"/>
              <a:pPr/>
              <a:t>2016-6-3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6ACD9-8F8D-40CB-BA1F-81C90EE3C9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20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src.baidu.com/forum/w%3D580/sign=cc269614a9345982c58ae59a3cf5310b/78c0dc134954092386af611e9658d109b2de49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59420"/>
            <a:ext cx="12192000" cy="7882760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621323" y="-293077"/>
            <a:ext cx="42085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+mj-ea"/>
                <a:ea typeface="+mj-ea"/>
              </a:rPr>
              <a:t>春</a:t>
            </a:r>
            <a:endParaRPr lang="zh-CN" altLang="en-US" sz="88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0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自定义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刘加庆</cp:lastModifiedBy>
  <cp:revision>2</cp:revision>
  <dcterms:created xsi:type="dcterms:W3CDTF">2016-04-06T02:14:32Z</dcterms:created>
  <dcterms:modified xsi:type="dcterms:W3CDTF">2016-06-03T06:10:24Z</dcterms:modified>
</cp:coreProperties>
</file>