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12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DB086-CBDD-476D-9195-9A1FE7959B40}" type="datetimeFigureOut">
              <a:rPr lang="zh-CN" altLang="en-US" smtClean="0"/>
              <a:t>2017/8/4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EC90-348D-4903-8F2F-9BC79B3240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843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DB086-CBDD-476D-9195-9A1FE7959B40}" type="datetimeFigureOut">
              <a:rPr lang="zh-CN" altLang="en-US" smtClean="0"/>
              <a:t>2017/8/4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EC90-348D-4903-8F2F-9BC79B3240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406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DB086-CBDD-476D-9195-9A1FE7959B40}" type="datetimeFigureOut">
              <a:rPr lang="zh-CN" altLang="en-US" smtClean="0"/>
              <a:t>2017/8/4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EC90-348D-4903-8F2F-9BC79B3240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051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DB086-CBDD-476D-9195-9A1FE7959B40}" type="datetimeFigureOut">
              <a:rPr lang="zh-CN" altLang="en-US" smtClean="0"/>
              <a:t>2017/8/4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EC90-348D-4903-8F2F-9BC79B3240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491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DB086-CBDD-476D-9195-9A1FE7959B40}" type="datetimeFigureOut">
              <a:rPr lang="zh-CN" altLang="en-US" smtClean="0"/>
              <a:t>2017/8/4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EC90-348D-4903-8F2F-9BC79B3240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773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DB086-CBDD-476D-9195-9A1FE7959B40}" type="datetimeFigureOut">
              <a:rPr lang="zh-CN" altLang="en-US" smtClean="0"/>
              <a:t>2017/8/4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EC90-348D-4903-8F2F-9BC79B3240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9483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DB086-CBDD-476D-9195-9A1FE7959B40}" type="datetimeFigureOut">
              <a:rPr lang="zh-CN" altLang="en-US" smtClean="0"/>
              <a:t>2017/8/4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EC90-348D-4903-8F2F-9BC79B3240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19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DB086-CBDD-476D-9195-9A1FE7959B40}" type="datetimeFigureOut">
              <a:rPr lang="zh-CN" altLang="en-US" smtClean="0"/>
              <a:t>2017/8/4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EC90-348D-4903-8F2F-9BC79B3240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973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DB086-CBDD-476D-9195-9A1FE7959B40}" type="datetimeFigureOut">
              <a:rPr lang="zh-CN" altLang="en-US" smtClean="0"/>
              <a:t>2017/8/4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EC90-348D-4903-8F2F-9BC79B3240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823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DB086-CBDD-476D-9195-9A1FE7959B40}" type="datetimeFigureOut">
              <a:rPr lang="zh-CN" altLang="en-US" smtClean="0"/>
              <a:t>2017/8/4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EC90-348D-4903-8F2F-9BC79B3240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068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DB086-CBDD-476D-9195-9A1FE7959B40}" type="datetimeFigureOut">
              <a:rPr lang="zh-CN" altLang="en-US" smtClean="0"/>
              <a:t>2017/8/4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EC90-348D-4903-8F2F-9BC79B3240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823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2DB086-CBDD-476D-9195-9A1FE7959B40}" type="datetimeFigureOut">
              <a:rPr lang="zh-CN" altLang="en-US" smtClean="0"/>
              <a:t>2017/8/4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09EC90-348D-4903-8F2F-9BC79B3240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631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朱日和阅兵mv_高清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7214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03032"/>
            <a:ext cx="12192000" cy="675496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86378" y="3245475"/>
            <a:ext cx="76242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建军</a:t>
            </a:r>
            <a:r>
              <a:rPr lang="en-US" altLang="zh-CN" sz="6000" b="1" dirty="0" smtClean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90</a:t>
            </a:r>
            <a:r>
              <a:rPr lang="zh-CN" altLang="en-US" sz="6000" b="1" dirty="0" smtClean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年，扬我国威</a:t>
            </a:r>
            <a:endParaRPr lang="zh-CN" altLang="en-US" sz="6000" b="1" dirty="0">
              <a:solidFill>
                <a:srgbClr val="FF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9287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448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1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7</Words>
  <Application>Microsoft Office PowerPoint</Application>
  <PresentationFormat>宽屏</PresentationFormat>
  <Paragraphs>1</Paragraphs>
  <Slides>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华文琥珀</vt:lpstr>
      <vt:lpstr>宋体</vt:lpstr>
      <vt:lpstr>Arial</vt:lpstr>
      <vt:lpstr>Calibri</vt:lpstr>
      <vt:lpstr>Calibri Light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Snow</dc:creator>
  <cp:lastModifiedBy>Snow</cp:lastModifiedBy>
  <cp:revision>2</cp:revision>
  <dcterms:created xsi:type="dcterms:W3CDTF">2017-08-04T07:45:17Z</dcterms:created>
  <dcterms:modified xsi:type="dcterms:W3CDTF">2017-08-04T07:52:37Z</dcterms:modified>
</cp:coreProperties>
</file>